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0"/>
  </p:notesMasterIdLst>
  <p:handoutMasterIdLst>
    <p:handoutMasterId r:id="rId271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385" r:id="rId159"/>
    <p:sldId id="386" r:id="rId160"/>
    <p:sldId id="384" r:id="rId161"/>
    <p:sldId id="388" r:id="rId162"/>
    <p:sldId id="382" r:id="rId163"/>
    <p:sldId id="884" r:id="rId164"/>
    <p:sldId id="906" r:id="rId165"/>
    <p:sldId id="893" r:id="rId166"/>
    <p:sldId id="894" r:id="rId167"/>
    <p:sldId id="895" r:id="rId168"/>
    <p:sldId id="644" r:id="rId169"/>
    <p:sldId id="646" r:id="rId170"/>
    <p:sldId id="651" r:id="rId171"/>
    <p:sldId id="663" r:id="rId172"/>
    <p:sldId id="664" r:id="rId173"/>
    <p:sldId id="665" r:id="rId174"/>
    <p:sldId id="652" r:id="rId175"/>
    <p:sldId id="653" r:id="rId176"/>
    <p:sldId id="889" r:id="rId177"/>
    <p:sldId id="890" r:id="rId178"/>
    <p:sldId id="891" r:id="rId179"/>
    <p:sldId id="892" r:id="rId180"/>
    <p:sldId id="667" r:id="rId181"/>
    <p:sldId id="650" r:id="rId182"/>
    <p:sldId id="669" r:id="rId183"/>
    <p:sldId id="675" r:id="rId184"/>
    <p:sldId id="676" r:id="rId185"/>
    <p:sldId id="677" r:id="rId186"/>
    <p:sldId id="685" r:id="rId187"/>
    <p:sldId id="694" r:id="rId188"/>
    <p:sldId id="695" r:id="rId189"/>
    <p:sldId id="672" r:id="rId190"/>
    <p:sldId id="689" r:id="rId191"/>
    <p:sldId id="687" r:id="rId192"/>
    <p:sldId id="696" r:id="rId193"/>
    <p:sldId id="697" r:id="rId194"/>
    <p:sldId id="684" r:id="rId195"/>
    <p:sldId id="698" r:id="rId196"/>
    <p:sldId id="699" r:id="rId197"/>
    <p:sldId id="886" r:id="rId198"/>
    <p:sldId id="887" r:id="rId199"/>
    <p:sldId id="888" r:id="rId200"/>
    <p:sldId id="905" r:id="rId201"/>
    <p:sldId id="904" r:id="rId202"/>
    <p:sldId id="800" r:id="rId203"/>
    <p:sldId id="801" r:id="rId204"/>
    <p:sldId id="802" r:id="rId205"/>
    <p:sldId id="806" r:id="rId206"/>
    <p:sldId id="807" r:id="rId207"/>
    <p:sldId id="808" r:id="rId208"/>
    <p:sldId id="809" r:id="rId209"/>
    <p:sldId id="810" r:id="rId210"/>
    <p:sldId id="811" r:id="rId211"/>
    <p:sldId id="832" r:id="rId212"/>
    <p:sldId id="833" r:id="rId213"/>
    <p:sldId id="834" r:id="rId214"/>
    <p:sldId id="835" r:id="rId215"/>
    <p:sldId id="836" r:id="rId216"/>
    <p:sldId id="837" r:id="rId217"/>
    <p:sldId id="812" r:id="rId218"/>
    <p:sldId id="813" r:id="rId219"/>
    <p:sldId id="814" r:id="rId220"/>
    <p:sldId id="815" r:id="rId221"/>
    <p:sldId id="897" r:id="rId222"/>
    <p:sldId id="898" r:id="rId223"/>
    <p:sldId id="899" r:id="rId224"/>
    <p:sldId id="900" r:id="rId225"/>
    <p:sldId id="901" r:id="rId226"/>
    <p:sldId id="816" r:id="rId227"/>
    <p:sldId id="822" r:id="rId228"/>
    <p:sldId id="823" r:id="rId229"/>
    <p:sldId id="824" r:id="rId230"/>
    <p:sldId id="825" r:id="rId231"/>
    <p:sldId id="826" r:id="rId232"/>
    <p:sldId id="827" r:id="rId233"/>
    <p:sldId id="828" r:id="rId234"/>
    <p:sldId id="829" r:id="rId235"/>
    <p:sldId id="830" r:id="rId236"/>
    <p:sldId id="831" r:id="rId237"/>
    <p:sldId id="701" r:id="rId238"/>
    <p:sldId id="702" r:id="rId239"/>
    <p:sldId id="703" r:id="rId240"/>
    <p:sldId id="704" r:id="rId241"/>
    <p:sldId id="705" r:id="rId242"/>
    <p:sldId id="706" r:id="rId243"/>
    <p:sldId id="713" r:id="rId244"/>
    <p:sldId id="712" r:id="rId245"/>
    <p:sldId id="716" r:id="rId246"/>
    <p:sldId id="673" r:id="rId247"/>
    <p:sldId id="707" r:id="rId248"/>
    <p:sldId id="674" r:id="rId249"/>
    <p:sldId id="711" r:id="rId250"/>
    <p:sldId id="708" r:id="rId251"/>
    <p:sldId id="709" r:id="rId252"/>
    <p:sldId id="710" r:id="rId253"/>
    <p:sldId id="715" r:id="rId254"/>
    <p:sldId id="714" r:id="rId255"/>
    <p:sldId id="725" r:id="rId256"/>
    <p:sldId id="727" r:id="rId257"/>
    <p:sldId id="728" r:id="rId258"/>
    <p:sldId id="720" r:id="rId259"/>
    <p:sldId id="721" r:id="rId260"/>
    <p:sldId id="722" r:id="rId261"/>
    <p:sldId id="729" r:id="rId262"/>
    <p:sldId id="730" r:id="rId263"/>
    <p:sldId id="731" r:id="rId264"/>
    <p:sldId id="734" r:id="rId265"/>
    <p:sldId id="732" r:id="rId266"/>
    <p:sldId id="735" r:id="rId267"/>
    <p:sldId id="902" r:id="rId268"/>
    <p:sldId id="903" r:id="rId2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86772"/>
  </p:normalViewPr>
  <p:slideViewPr>
    <p:cSldViewPr snapToGrid="0" snapToObjects="1" showGuides="1">
      <p:cViewPr>
        <p:scale>
          <a:sx n="110" d="100"/>
          <a:sy n="110" d="100"/>
        </p:scale>
        <p:origin x="1400" y="-15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handoutMaster" Target="handoutMasters/handoutMaster1.xml"/><Relationship Id="rId272" Type="http://schemas.openxmlformats.org/officeDocument/2006/relationships/presProps" Target="presProps.xml"/><Relationship Id="rId273" Type="http://schemas.openxmlformats.org/officeDocument/2006/relationships/viewProps" Target="viewProps.xml"/><Relationship Id="rId274" Type="http://schemas.openxmlformats.org/officeDocument/2006/relationships/theme" Target="theme/theme1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2020. 8. 5.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2020. 8. 5.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loclub.github.io/cnn-explainer/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6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Relationship Id="rId3" Type="http://schemas.openxmlformats.org/officeDocument/2006/relationships/image" Target="../media/image89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1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1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image" Target="../media/image96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Relationship Id="rId3" Type="http://schemas.openxmlformats.org/officeDocument/2006/relationships/hyperlink" Target="https://arxiv.org/pdf/1505.04597.pdf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4" Type="http://schemas.openxmlformats.org/officeDocument/2006/relationships/image" Target="../media/image10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411.4038.pdf" TargetMode="External"/><Relationship Id="rId3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5.04366.pdf" TargetMode="External"/><Relationship Id="rId3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Relationship Id="rId3" Type="http://schemas.openxmlformats.org/officeDocument/2006/relationships/image" Target="../media/image126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gi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4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5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6.tiff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7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8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9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40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41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Relationship Id="rId3" Type="http://schemas.openxmlformats.org/officeDocument/2006/relationships/image" Target="../media/image144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5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tif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tiff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50.tiff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4/solving-an-image-captioning-task-using-deep-learning/" TargetMode="External"/><Relationship Id="rId3" Type="http://schemas.openxmlformats.org/officeDocument/2006/relationships/image" Target="../media/image15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2020/08/05</a:t>
            </a:r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https://poloclub.github.io/cnn-explainer/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 : real</a:t>
            </a:r>
            <a:r>
              <a:rPr kumimoji="1" lang="ko-KR" altLang="en-US" dirty="0" smtClean="0"/>
              <a:t>일 때 </a:t>
            </a:r>
            <a:r>
              <a:rPr kumimoji="1" lang="en-US" altLang="ko-KR" dirty="0" smtClean="0"/>
              <a:t>1,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fake</a:t>
            </a:r>
            <a:r>
              <a:rPr kumimoji="1" lang="ko-KR" altLang="en-US" dirty="0" smtClean="0"/>
              <a:t>일때 </a:t>
            </a:r>
            <a:r>
              <a:rPr kumimoji="1" lang="en-US" altLang="ko-KR" dirty="0" smtClean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loss </a:t>
            </a:r>
            <a:r>
              <a:rPr kumimoji="1" lang="ko-KR" altLang="en-US" smtClean="0"/>
              <a:t>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40903</TotalTime>
  <Words>5087</Words>
  <Application>Microsoft Macintosh PowerPoint</Application>
  <PresentationFormat>화면 슬라이드 쇼(4:3)</PresentationFormat>
  <Paragraphs>1327</Paragraphs>
  <Slides>268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9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CNN 시각화 자료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635</cp:revision>
  <cp:lastPrinted>2017-06-08T03:54:08Z</cp:lastPrinted>
  <dcterms:created xsi:type="dcterms:W3CDTF">2017-05-08T00:37:53Z</dcterms:created>
  <dcterms:modified xsi:type="dcterms:W3CDTF">2020-08-05T09:37:41Z</dcterms:modified>
</cp:coreProperties>
</file>